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9713" autoAdjust="0"/>
  </p:normalViewPr>
  <p:slideViewPr>
    <p:cSldViewPr snapToGrid="0">
      <p:cViewPr varScale="1">
        <p:scale>
          <a:sx n="51" d="100"/>
          <a:sy n="51" d="100"/>
        </p:scale>
        <p:origin x="1176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42D678-C2E8-45AE-9B39-6FA1CC490453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6D687F-F194-4FD3-AC9A-CA26D35F3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004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threats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data theft are increasing due to advancement of technology.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theft can occur inside or outside business premises.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Employees with ill motive can steal organization’s data.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D687F-F194-4FD3-AC9A-CA26D35F3F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949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Device control helps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managing and protecting organization’s data.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Companies can use encryption to reduce threats of interference.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D687F-F194-4FD3-AC9A-CA26D35F3F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82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Supervisors</a:t>
            </a:r>
            <a:r>
              <a:rPr lang="en-US" sz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should closely monitor employees to reduce instances of system interference.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technology experts should continue researching emerging trends in system access threats.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Firms should conduct continuous evaluations on movable devices.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D687F-F194-4FD3-AC9A-CA26D35F3F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081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659FF-965A-470F-A199-454C6E8A465A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7945-7F6F-4809-A766-50F2CAD8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013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659FF-965A-470F-A199-454C6E8A465A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7945-7F6F-4809-A766-50F2CAD8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130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659FF-965A-470F-A199-454C6E8A465A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7945-7F6F-4809-A766-50F2CAD8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81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659FF-965A-470F-A199-454C6E8A465A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7945-7F6F-4809-A766-50F2CAD8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68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659FF-965A-470F-A199-454C6E8A465A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7945-7F6F-4809-A766-50F2CAD8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434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659FF-965A-470F-A199-454C6E8A465A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7945-7F6F-4809-A766-50F2CAD8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58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659FF-965A-470F-A199-454C6E8A465A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7945-7F6F-4809-A766-50F2CAD8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827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659FF-965A-470F-A199-454C6E8A465A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7945-7F6F-4809-A766-50F2CAD8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378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659FF-965A-470F-A199-454C6E8A465A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7945-7F6F-4809-A766-50F2CAD8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02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659FF-965A-470F-A199-454C6E8A465A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7945-7F6F-4809-A766-50F2CAD8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209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659FF-965A-470F-A199-454C6E8A465A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7945-7F6F-4809-A766-50F2CAD888E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15488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659FF-965A-470F-A199-454C6E8A465A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7945-7F6F-4809-A766-50F2CAD8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443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659FF-965A-470F-A199-454C6E8A465A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7945-7F6F-4809-A766-50F2CAD888E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7583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659FF-965A-470F-A199-454C6E8A465A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7945-7F6F-4809-A766-50F2CAD8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1663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659FF-965A-470F-A199-454C6E8A465A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7945-7F6F-4809-A766-50F2CAD8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652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659FF-965A-470F-A199-454C6E8A465A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7945-7F6F-4809-A766-50F2CAD8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776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659FF-965A-470F-A199-454C6E8A465A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0157945-7F6F-4809-A766-50F2CAD88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354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indowsreport.com/control-usb-software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esources.infosecinstitute.com/cissp-risk-management-concepts-2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3230" y="2133965"/>
            <a:ext cx="9729865" cy="2048291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Mobile Device Threat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Review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Student’s Name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Affiliation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490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theft threat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theft threat occurs when an intruder steals information saved on mobile devices.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unknown victim aims at compromising privacy of the owner.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thieves obtain confidential data with an intention of committing frauds.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example, when someone gives out password to get technical help from another person, data can be stolen through sharing of the secret PINS (Warren, 2015).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People should avoid exposing their passwords and ensure their portable storage devices are safe.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581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13420"/>
            <a:ext cx="3854528" cy="127846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Device control threat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9713" y="829718"/>
            <a:ext cx="4513541" cy="5526437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Device control is the act of preventing unauthorized access to data in portable devices.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saved in movable devices is more exposed to the risk of being compromised than that in non-movable gadgets.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example, malicious people working within a firm use USB gadgets to interfere with systems and to obtain data fast.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Removable media is the most vulnerable resource in organizations (Beam et al., 2017).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Companies should reduce the amount of data stored in portable devices.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 result for DEVICE CONTROL THEFT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51" y="1691886"/>
            <a:ext cx="5189815" cy="4304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956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634" y="389743"/>
            <a:ext cx="4868237" cy="689533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 access threats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59871" y="1079277"/>
            <a:ext cx="4513541" cy="5526437"/>
          </a:xfrm>
        </p:spPr>
        <p:txBody>
          <a:bodyPr>
            <a:normAutofit fontScale="77500" lnSpcReduction="20000"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Portable devices expose organizations to threats of unauthorized access to sensitive resources.</a:t>
            </a:r>
          </a:p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related to financial position of a firm is one of the most crucial resource.</a:t>
            </a:r>
          </a:p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malicious individuals obtain data, a firm loses its information confidentiality.</a:t>
            </a:r>
          </a:p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Reliability of information is affected and saved data can no longer be trusted when systems are hacked (</a:t>
            </a:r>
            <a:r>
              <a:rPr lang="en-US" sz="2400" dirty="0" err="1" smtClean="0"/>
              <a:t>Lian</a:t>
            </a:r>
            <a:r>
              <a:rPr lang="en-US" sz="2400" dirty="0" smtClean="0"/>
              <a:t> et al., 2016)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example, business operations that are based on computer systems can be disrupted when systems are corrupted by people with passwords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1259175"/>
            <a:ext cx="4162855" cy="4102344"/>
          </a:xfrm>
        </p:spPr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2050" name="Picture 2" descr="Image result for SYSTEM ACCESS THREAT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1408522"/>
            <a:ext cx="4162855" cy="380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2119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J. J.,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Paterra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A., &amp;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Woolward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M. (2016). U.S. Patent Application No. 15/008,298.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Beam, L. M.,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Nesteroff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L.,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Shimuk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N. L.,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Sood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A., Chavez, R.,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Towstopiat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O. M.,…&amp; Sharma, S. (2017). U.S. Patent Application No. 14/983,983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Warren, M. (2015). Modern IP theft and the insider threat. Computer Fraud &amp; Security, 2015(6), 5-10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45606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139</TotalTime>
  <Words>454</Words>
  <Application>Microsoft Office PowerPoint</Application>
  <PresentationFormat>Widescreen</PresentationFormat>
  <Paragraphs>35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Times New Roman</vt:lpstr>
      <vt:lpstr>Trebuchet MS</vt:lpstr>
      <vt:lpstr>Wingdings 3</vt:lpstr>
      <vt:lpstr>Facet</vt:lpstr>
      <vt:lpstr>Mobile Device Threat Review Student’s Name Institutional Affiliation </vt:lpstr>
      <vt:lpstr>Data theft threat </vt:lpstr>
      <vt:lpstr>Device control threat</vt:lpstr>
      <vt:lpstr>System access threats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Windows User</dc:creator>
  <cp:lastModifiedBy>Windows User</cp:lastModifiedBy>
  <cp:revision>10</cp:revision>
  <dcterms:created xsi:type="dcterms:W3CDTF">2019-04-14T18:52:47Z</dcterms:created>
  <dcterms:modified xsi:type="dcterms:W3CDTF">2019-04-15T00:30:50Z</dcterms:modified>
</cp:coreProperties>
</file>